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57" r:id="rId4"/>
    <p:sldId id="260" r:id="rId5"/>
    <p:sldId id="261" r:id="rId6"/>
    <p:sldId id="264" r:id="rId7"/>
    <p:sldId id="267" r:id="rId8"/>
    <p:sldId id="262" r:id="rId9"/>
    <p:sldId id="263" r:id="rId10"/>
    <p:sldId id="273" r:id="rId11"/>
    <p:sldId id="268" r:id="rId12"/>
    <p:sldId id="274" r:id="rId13"/>
    <p:sldId id="270" r:id="rId14"/>
    <p:sldId id="269" r:id="rId15"/>
    <p:sldId id="271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8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5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28133"/>
            <a:ext cx="12192000" cy="612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193673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2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90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9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5"/>
            <a:ext cx="12192000" cy="6855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"/>
            <a:ext cx="12192000" cy="6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66929" y="2104500"/>
            <a:ext cx="236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4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Yggdrasil </a:t>
            </a:r>
            <a:endParaRPr lang="zh-CN" altLang="en-US" sz="4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0000" y="3227884"/>
            <a:ext cx="612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A library that can take you to the paradise of knowledge.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7405" y="980799"/>
            <a:ext cx="2365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80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2018</a:t>
            </a:r>
            <a:endParaRPr lang="zh-CN" altLang="en-US" sz="8000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40000" y="3098911"/>
            <a:ext cx="5916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F16FA14-BF4A-4E71-BB7A-E666FFEF2413}"/>
              </a:ext>
            </a:extLst>
          </p:cNvPr>
          <p:cNvSpPr txBox="1"/>
          <p:nvPr/>
        </p:nvSpPr>
        <p:spPr>
          <a:xfrm>
            <a:off x="7467944" y="3915876"/>
            <a:ext cx="326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尹家桐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2016302580138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了然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2016302580055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程奕鑫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	      2016302580163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张筱    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2016302580306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17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9963" y="-637615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3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0" y="3429000"/>
            <a:ext cx="473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Read &amp; Comment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Absorbed in the pure knowledge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0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5EEAA5-D505-4479-A034-19486F98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9" y="216881"/>
            <a:ext cx="6281251" cy="6424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25248F-DB6F-43C1-BC06-3ED250E9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8" y="4529862"/>
            <a:ext cx="6281251" cy="2111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E0D040-323D-41E0-9B5E-55D02C5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7" y="3070115"/>
            <a:ext cx="6281251" cy="1572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518496-726C-48E9-B59C-61689AF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758" y="512302"/>
            <a:ext cx="5443216" cy="5536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918F7E-4ACF-4C39-8D82-8651F74CC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71" y="3070115"/>
            <a:ext cx="6342141" cy="9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8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035" y="-866422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4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1" y="3429000"/>
            <a:ext cx="5343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Collection &amp; Log out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The very beginning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0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A1E1EC-EC02-481C-B3F7-B2334937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1" y="402172"/>
            <a:ext cx="6409524" cy="58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289CAD-9733-4574-AD52-8DE61C50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383" y="923833"/>
            <a:ext cx="7034535" cy="47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1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47A03D-E0F5-447C-B7CB-535241CD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7" y="309551"/>
            <a:ext cx="5857143" cy="56761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030724-59F0-45D6-9FB1-28455C1D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7" y="309551"/>
            <a:ext cx="5885714" cy="40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9F4A39-828F-4FB8-A6EE-24C884ED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9" y="309551"/>
            <a:ext cx="5847619" cy="57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FB5686-8543-4BB0-ABDF-76C204683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054" y="802641"/>
            <a:ext cx="6996363" cy="47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2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62DEF4-FEAB-4A4E-B011-EF33221A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38" y="374036"/>
            <a:ext cx="6409524" cy="58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FA6314-FA72-481B-9EC6-0B606004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47" y="1331178"/>
            <a:ext cx="5476190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6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98115" y="1876638"/>
            <a:ext cx="33687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6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Yggdrasil</a:t>
            </a:r>
            <a:r>
              <a:rPr lang="en-US" altLang="zh-CN" sz="4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zh-CN" altLang="en-US" sz="4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04225" y="3397348"/>
            <a:ext cx="440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28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Waiting for your discovering.</a:t>
            </a:r>
            <a:endParaRPr lang="zh-CN" altLang="en-US" sz="28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37983" y="3141414"/>
            <a:ext cx="5916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7799760-2BC3-46B9-BF5D-4DCC1A578F3D}"/>
              </a:ext>
            </a:extLst>
          </p:cNvPr>
          <p:cNvSpPr txBox="1"/>
          <p:nvPr/>
        </p:nvSpPr>
        <p:spPr>
          <a:xfrm>
            <a:off x="8804375" y="5252307"/>
            <a:ext cx="326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尹家桐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2016302580138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了然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2016302580055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程奕鑫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	      2016302580163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张筱    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2016302580306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83C03-BA61-4634-A44A-0B83C6BE8881}"/>
              </a:ext>
            </a:extLst>
          </p:cNvPr>
          <p:cNvSpPr txBox="1"/>
          <p:nvPr/>
        </p:nvSpPr>
        <p:spPr>
          <a:xfrm>
            <a:off x="4197302" y="2555193"/>
            <a:ext cx="4409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6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Thank you!</a:t>
            </a:r>
            <a:endParaRPr lang="zh-CN" altLang="en-US" sz="6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56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419569">
            <a:off x="-1179855" y="-1233747"/>
            <a:ext cx="3376408" cy="3376408"/>
            <a:chOff x="-953499" y="-1069141"/>
            <a:chExt cx="3009585" cy="3009585"/>
          </a:xfrm>
          <a:solidFill>
            <a:srgbClr val="FFFFFF">
              <a:alpha val="10196"/>
            </a:srgbClr>
          </a:solidFill>
        </p:grpSpPr>
        <p:sp>
          <p:nvSpPr>
            <p:cNvPr id="5" name="圆角矩形 4"/>
            <p:cNvSpPr/>
            <p:nvPr/>
          </p:nvSpPr>
          <p:spPr>
            <a:xfrm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6" name="圆角矩形 5"/>
            <p:cNvSpPr/>
            <p:nvPr/>
          </p:nvSpPr>
          <p:spPr>
            <a:xfrm rot="18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" name="圆角矩形 6"/>
            <p:cNvSpPr/>
            <p:nvPr/>
          </p:nvSpPr>
          <p:spPr>
            <a:xfrm rot="36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9" name="文本框 157"/>
          <p:cNvSpPr txBox="1">
            <a:spLocks noChangeArrowheads="1"/>
          </p:cNvSpPr>
          <p:nvPr/>
        </p:nvSpPr>
        <p:spPr bwMode="auto">
          <a:xfrm>
            <a:off x="0" y="603229"/>
            <a:ext cx="24062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887403" y="654377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82969" y="849943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7" name="椭圆 1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8" name="空心弧 1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169"/>
          <p:cNvSpPr txBox="1">
            <a:spLocks noChangeArrowheads="1"/>
          </p:cNvSpPr>
          <p:nvPr/>
        </p:nvSpPr>
        <p:spPr bwMode="auto">
          <a:xfrm>
            <a:off x="5172076" y="685998"/>
            <a:ext cx="4810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Log in &amp; Sign in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文本框 170"/>
          <p:cNvSpPr txBox="1">
            <a:spLocks noChangeArrowheads="1"/>
          </p:cNvSpPr>
          <p:nvPr/>
        </p:nvSpPr>
        <p:spPr bwMode="auto">
          <a:xfrm>
            <a:off x="4083051" y="905074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262563" y="1249560"/>
            <a:ext cx="471963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72"/>
          <p:cNvSpPr txBox="1">
            <a:spLocks noChangeArrowheads="1"/>
          </p:cNvSpPr>
          <p:nvPr/>
        </p:nvSpPr>
        <p:spPr bwMode="auto">
          <a:xfrm>
            <a:off x="5153025" y="1249561"/>
            <a:ext cx="4957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The </a:t>
            </a:r>
            <a:r>
              <a:rPr lang="en-US" altLang="zh-CN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very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beginning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87403" y="2314457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26" name="椭圆 25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82969" y="2510023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32" name="椭圆 31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3" name="空心弧 3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文本框 246"/>
          <p:cNvSpPr txBox="1">
            <a:spLocks noChangeArrowheads="1"/>
          </p:cNvSpPr>
          <p:nvPr/>
        </p:nvSpPr>
        <p:spPr bwMode="auto">
          <a:xfrm>
            <a:off x="5172076" y="2346078"/>
            <a:ext cx="4810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Search &amp; Manage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7" name="文本框 247"/>
          <p:cNvSpPr txBox="1">
            <a:spLocks noChangeArrowheads="1"/>
          </p:cNvSpPr>
          <p:nvPr/>
        </p:nvSpPr>
        <p:spPr bwMode="auto">
          <a:xfrm>
            <a:off x="4083051" y="2565154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36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262563" y="2909640"/>
            <a:ext cx="471963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49"/>
          <p:cNvSpPr txBox="1">
            <a:spLocks noChangeArrowheads="1"/>
          </p:cNvSpPr>
          <p:nvPr/>
        </p:nvSpPr>
        <p:spPr bwMode="auto">
          <a:xfrm>
            <a:off x="5153025" y="2909641"/>
            <a:ext cx="5259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From searching to attaching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885026" y="3968051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1" name="椭圆 4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" name="空心弧 4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080592" y="4163616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7" name="椭圆 4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8" name="空心弧 4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9" name="空心弧 4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空心弧 4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1" name="文本框 261"/>
          <p:cNvSpPr txBox="1">
            <a:spLocks noChangeArrowheads="1"/>
          </p:cNvSpPr>
          <p:nvPr/>
        </p:nvSpPr>
        <p:spPr bwMode="auto">
          <a:xfrm>
            <a:off x="5170488" y="4000930"/>
            <a:ext cx="4808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Read &amp; Comment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2" name="文本框 262"/>
          <p:cNvSpPr txBox="1">
            <a:spLocks noChangeArrowheads="1"/>
          </p:cNvSpPr>
          <p:nvPr/>
        </p:nvSpPr>
        <p:spPr bwMode="auto">
          <a:xfrm>
            <a:off x="4079877" y="4220005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36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260976" y="4562904"/>
            <a:ext cx="4718051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64"/>
          <p:cNvSpPr txBox="1">
            <a:spLocks noChangeArrowheads="1"/>
          </p:cNvSpPr>
          <p:nvPr/>
        </p:nvSpPr>
        <p:spPr bwMode="auto">
          <a:xfrm>
            <a:off x="5151439" y="4562903"/>
            <a:ext cx="61310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Absorbed in the pure knowledge   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85026" y="5573967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65" name="椭圆 6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66" name="空心弧 6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空心弧 6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空心弧 6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空心弧 6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80592" y="5769532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1" name="椭圆 7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2" name="空心弧 7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3" name="空心弧 7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空心弧 7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75" name="文本框 261"/>
          <p:cNvSpPr txBox="1">
            <a:spLocks noChangeArrowheads="1"/>
          </p:cNvSpPr>
          <p:nvPr/>
        </p:nvSpPr>
        <p:spPr bwMode="auto">
          <a:xfrm>
            <a:off x="5170488" y="5606846"/>
            <a:ext cx="4808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Collection &amp; Log out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6" name="文本框 262"/>
          <p:cNvSpPr txBox="1">
            <a:spLocks noChangeArrowheads="1"/>
          </p:cNvSpPr>
          <p:nvPr/>
        </p:nvSpPr>
        <p:spPr bwMode="auto">
          <a:xfrm>
            <a:off x="4079877" y="5825921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5260976" y="6168820"/>
            <a:ext cx="4718051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264"/>
          <p:cNvSpPr txBox="1">
            <a:spLocks noChangeArrowheads="1"/>
          </p:cNvSpPr>
          <p:nvPr/>
        </p:nvSpPr>
        <p:spPr bwMode="auto">
          <a:xfrm>
            <a:off x="5151439" y="6168819"/>
            <a:ext cx="592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To the highlight of joy &amp; end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4" grpId="0"/>
      <p:bldP spid="36" grpId="0"/>
      <p:bldP spid="37" grpId="0"/>
      <p:bldP spid="39" grpId="0"/>
      <p:bldP spid="51" grpId="0"/>
      <p:bldP spid="52" grpId="0"/>
      <p:bldP spid="54" grpId="0"/>
      <p:bldP spid="75" grpId="0"/>
      <p:bldP spid="76" grpId="0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7914" y="-357396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1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1" y="3429000"/>
            <a:ext cx="448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Log in &amp; Sign in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The very beginning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9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CA5675-ADF2-4DCF-AE0D-407DB235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75" y="721723"/>
            <a:ext cx="6981850" cy="49662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860C70-51E7-4FE4-BE20-C31EF315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75" y="693033"/>
            <a:ext cx="6981849" cy="54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2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92A897-FE20-4EA8-BF8A-D8BB2A96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54169"/>
            <a:ext cx="7181084" cy="6549662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C237321-928A-40E2-B5CF-089A562DAA0D}"/>
              </a:ext>
            </a:extLst>
          </p:cNvPr>
          <p:cNvCxnSpPr>
            <a:cxnSpLocks/>
          </p:cNvCxnSpPr>
          <p:nvPr/>
        </p:nvCxnSpPr>
        <p:spPr>
          <a:xfrm flipV="1">
            <a:off x="5036233" y="1330217"/>
            <a:ext cx="6414869" cy="808074"/>
          </a:xfrm>
          <a:prstGeom prst="bentConnector3">
            <a:avLst>
              <a:gd name="adj1" fmla="val 4320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EC89D9-3DE1-4FF3-B9FA-A831D1A6D315}"/>
              </a:ext>
            </a:extLst>
          </p:cNvPr>
          <p:cNvSpPr txBox="1"/>
          <p:nvPr/>
        </p:nvSpPr>
        <p:spPr>
          <a:xfrm>
            <a:off x="8285871" y="1330217"/>
            <a:ext cx="346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Dynamic recommended books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C8732AB-7B9F-4A43-BF28-814701DBF970}"/>
              </a:ext>
            </a:extLst>
          </p:cNvPr>
          <p:cNvCxnSpPr>
            <a:cxnSpLocks/>
          </p:cNvCxnSpPr>
          <p:nvPr/>
        </p:nvCxnSpPr>
        <p:spPr>
          <a:xfrm flipV="1">
            <a:off x="5176911" y="457206"/>
            <a:ext cx="6274191" cy="330585"/>
          </a:xfrm>
          <a:prstGeom prst="bentConnector3">
            <a:avLst>
              <a:gd name="adj1" fmla="val 4103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E2E9D90-BF1F-422A-9017-9371882AD646}"/>
              </a:ext>
            </a:extLst>
          </p:cNvPr>
          <p:cNvSpPr txBox="1"/>
          <p:nvPr/>
        </p:nvSpPr>
        <p:spPr>
          <a:xfrm>
            <a:off x="9959926" y="457206"/>
            <a:ext cx="168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For searching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FAB9B93F-E686-4712-B02E-942032E963CC}"/>
              </a:ext>
            </a:extLst>
          </p:cNvPr>
          <p:cNvCxnSpPr>
            <a:cxnSpLocks/>
          </p:cNvCxnSpPr>
          <p:nvPr/>
        </p:nvCxnSpPr>
        <p:spPr>
          <a:xfrm flipV="1">
            <a:off x="6755773" y="4719710"/>
            <a:ext cx="4568719" cy="738554"/>
          </a:xfrm>
          <a:prstGeom prst="bentConnector3">
            <a:avLst>
              <a:gd name="adj1" fmla="val 3306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13A2C5E-6A3B-4109-9493-48DCCB3B56EB}"/>
              </a:ext>
            </a:extLst>
          </p:cNvPr>
          <p:cNvSpPr txBox="1"/>
          <p:nvPr/>
        </p:nvSpPr>
        <p:spPr>
          <a:xfrm>
            <a:off x="8488096" y="4719710"/>
            <a:ext cx="302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Static recommended books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5CF4EB0-3644-41DA-8E4D-B7FDD0BF6E38}"/>
              </a:ext>
            </a:extLst>
          </p:cNvPr>
          <p:cNvCxnSpPr>
            <a:cxnSpLocks/>
          </p:cNvCxnSpPr>
          <p:nvPr/>
        </p:nvCxnSpPr>
        <p:spPr>
          <a:xfrm>
            <a:off x="7067723" y="1814735"/>
            <a:ext cx="4383379" cy="5908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ACF8735-0B33-4DCF-9EFB-51CA21340B93}"/>
              </a:ext>
            </a:extLst>
          </p:cNvPr>
          <p:cNvSpPr txBox="1"/>
          <p:nvPr/>
        </p:nvSpPr>
        <p:spPr>
          <a:xfrm>
            <a:off x="9773531" y="2016426"/>
            <a:ext cx="189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Show collection 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6EB126C-1592-4629-A6A8-6E6641B9FFBA}"/>
              </a:ext>
            </a:extLst>
          </p:cNvPr>
          <p:cNvCxnSpPr>
            <a:cxnSpLocks/>
          </p:cNvCxnSpPr>
          <p:nvPr/>
        </p:nvCxnSpPr>
        <p:spPr>
          <a:xfrm>
            <a:off x="7067723" y="2431424"/>
            <a:ext cx="4383379" cy="722032"/>
          </a:xfrm>
          <a:prstGeom prst="bentConnector3">
            <a:avLst>
              <a:gd name="adj1" fmla="val 38446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DD9271A-BC2F-4A0A-B2EE-767245BD6F5A}"/>
              </a:ext>
            </a:extLst>
          </p:cNvPr>
          <p:cNvSpPr txBox="1"/>
          <p:nvPr/>
        </p:nvSpPr>
        <p:spPr>
          <a:xfrm>
            <a:off x="10541979" y="2753346"/>
            <a:ext cx="1016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Log out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2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30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9A4098-237F-4370-AC3C-25984E04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5" y="266346"/>
            <a:ext cx="6937100" cy="6325308"/>
          </a:xfrm>
          <a:prstGeom prst="rect">
            <a:avLst/>
          </a:prstGeom>
        </p:spPr>
      </p:pic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4AE57928-02EB-4882-B27B-8BDEDA4E7818}"/>
              </a:ext>
            </a:extLst>
          </p:cNvPr>
          <p:cNvCxnSpPr>
            <a:cxnSpLocks/>
          </p:cNvCxnSpPr>
          <p:nvPr/>
        </p:nvCxnSpPr>
        <p:spPr>
          <a:xfrm>
            <a:off x="7118252" y="928468"/>
            <a:ext cx="4332850" cy="1800664"/>
          </a:xfrm>
          <a:prstGeom prst="bentConnector3">
            <a:avLst>
              <a:gd name="adj1" fmla="val 2175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A3859F8-1468-4019-8726-251D44CF07DF}"/>
              </a:ext>
            </a:extLst>
          </p:cNvPr>
          <p:cNvSpPr txBox="1"/>
          <p:nvPr/>
        </p:nvSpPr>
        <p:spPr>
          <a:xfrm>
            <a:off x="8131126" y="2329022"/>
            <a:ext cx="346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Management for administrators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27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7914" y="-357396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2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0" y="3429000"/>
            <a:ext cx="473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Search &amp; Manage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From searching to attaching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49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6E819-CE60-47FC-84FC-B1CAF1BE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9" y="600748"/>
            <a:ext cx="8608103" cy="54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EA5A9F-640F-413D-84FE-F5935487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5" y="557273"/>
            <a:ext cx="10281962" cy="4929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70D48F-44C0-4E2D-9064-342742DD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5" y="626883"/>
            <a:ext cx="8751430" cy="56738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0DC54E-335F-485D-A17B-A8CC68DC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5" y="557273"/>
            <a:ext cx="9609310" cy="53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121</Words>
  <Application>Microsoft Office PowerPoint</Application>
  <PresentationFormat>宽屏</PresentationFormat>
  <Paragraphs>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方正兰亭超细黑简体</vt:lpstr>
      <vt:lpstr>宋体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张筱</dc:creator>
  <cp:lastModifiedBy>张筱</cp:lastModifiedBy>
  <cp:revision>12</cp:revision>
  <dcterms:created xsi:type="dcterms:W3CDTF">2018-06-07T13:24:13Z</dcterms:created>
  <dcterms:modified xsi:type="dcterms:W3CDTF">2018-06-07T15:26:33Z</dcterms:modified>
</cp:coreProperties>
</file>